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3" r:id="rId5"/>
    <p:sldId id="282" r:id="rId6"/>
    <p:sldId id="348" r:id="rId7"/>
    <p:sldId id="292" r:id="rId8"/>
    <p:sldId id="293" r:id="rId9"/>
    <p:sldId id="324" r:id="rId10"/>
    <p:sldId id="309" r:id="rId11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6" d="100"/>
          <a:sy n="106" d="100"/>
        </p:scale>
        <p:origin x="1758" y="96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07/04/2022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07/04/2022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07/04/2022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07/04/2022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07/04/2022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07/04/2022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07/04/2022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07/04/2022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07/04/2022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ENERO 2022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ENERO 2022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37E21A1-D8B0-480C-8C35-12B365EF3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860" y="1830944"/>
            <a:ext cx="6439476" cy="386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2039698" y="66459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E166F85-E8B3-477C-BA93-25A5D13AA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92" y="1718327"/>
            <a:ext cx="8214215" cy="394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024110" y="661809"/>
            <a:ext cx="4792684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6909B4A-C9E2-4977-B642-DF0FFFF2E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96" y="1775835"/>
            <a:ext cx="8113429" cy="390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2022</Filtro>
    <Orden xmlns="8cf1b8fd-72df-4c21-8306-a5f720778edf">140</Orden>
    <Formato xmlns="8cf1b8fd-72df-4c21-8306-a5f720778edf">/Style%20Library/Images/ppt.svg</Formato>
  </documentManagement>
</p:properties>
</file>

<file path=customXml/itemProps1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CC7235-C85D-44BB-BC65-525FD5738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1b8fd-72df-4c21-8306-a5f72077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972454-6444-4CC9-B315-4C43FA0E390B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8cf1b8fd-72df-4c21-8306-a5f720778ed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21245</TotalTime>
  <Words>258</Words>
  <Application>Microsoft Office PowerPoint</Application>
  <PresentationFormat>Presentación en pantalla (4:3)</PresentationFormat>
  <Paragraphs>27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ENERO 2022</dc:title>
  <dc:creator>CAMILO</dc:creator>
  <cp:lastModifiedBy>Juan David Dominguez Arrieta</cp:lastModifiedBy>
  <cp:revision>454</cp:revision>
  <cp:lastPrinted>2016-11-09T21:48:51Z</cp:lastPrinted>
  <dcterms:created xsi:type="dcterms:W3CDTF">2015-08-10T15:28:24Z</dcterms:created>
  <dcterms:modified xsi:type="dcterms:W3CDTF">2022-04-07T20:41:16Z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